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7" r:id="rId3"/>
    <p:sldId id="278" r:id="rId4"/>
    <p:sldId id="334" r:id="rId5"/>
    <p:sldId id="292" r:id="rId6"/>
    <p:sldId id="342" r:id="rId7"/>
    <p:sldId id="340" r:id="rId8"/>
    <p:sldId id="293" r:id="rId9"/>
    <p:sldId id="294" r:id="rId10"/>
    <p:sldId id="296" r:id="rId11"/>
    <p:sldId id="305" r:id="rId12"/>
    <p:sldId id="323" r:id="rId13"/>
    <p:sldId id="324" r:id="rId14"/>
    <p:sldId id="325" r:id="rId15"/>
    <p:sldId id="326" r:id="rId16"/>
    <p:sldId id="316" r:id="rId17"/>
    <p:sldId id="335" r:id="rId18"/>
    <p:sldId id="336" r:id="rId19"/>
    <p:sldId id="337" r:id="rId20"/>
    <p:sldId id="319" r:id="rId21"/>
    <p:sldId id="320" r:id="rId22"/>
    <p:sldId id="321" r:id="rId23"/>
    <p:sldId id="338" r:id="rId24"/>
    <p:sldId id="322" r:id="rId25"/>
    <p:sldId id="339" r:id="rId26"/>
    <p:sldId id="311" r:id="rId27"/>
    <p:sldId id="312" r:id="rId28"/>
    <p:sldId id="313" r:id="rId29"/>
    <p:sldId id="314" r:id="rId30"/>
    <p:sldId id="285" r:id="rId31"/>
    <p:sldId id="261" r:id="rId32"/>
    <p:sldId id="262" r:id="rId33"/>
    <p:sldId id="264" r:id="rId34"/>
    <p:sldId id="309" r:id="rId35"/>
    <p:sldId id="331" r:id="rId36"/>
    <p:sldId id="327" r:id="rId37"/>
    <p:sldId id="328" r:id="rId38"/>
    <p:sldId id="329" r:id="rId39"/>
    <p:sldId id="330" r:id="rId40"/>
    <p:sldId id="33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1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95A3-209B-4A3A-B84B-31D4978F125A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2840C-98EB-439E-BB42-37C6FB4BD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16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</p:txBody>
      </p:sp>
    </p:spTree>
    <p:extLst>
      <p:ext uri="{BB962C8B-B14F-4D97-AF65-F5344CB8AC3E}">
        <p14:creationId xmlns:p14="http://schemas.microsoft.com/office/powerpoint/2010/main" val="71572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TU GIAC NOI TIEP -&gt; SUY RA CAC GOC BANG NHAU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349686"/>
            <a:ext cx="11010912" cy="6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4" y="0"/>
            <a:ext cx="116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3" y="86263"/>
            <a:ext cx="1154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" y="0"/>
            <a:ext cx="115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9" y="0"/>
            <a:ext cx="115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270782"/>
            <a:ext cx="10808898" cy="6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5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5" y="497812"/>
            <a:ext cx="1154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0" y="0"/>
            <a:ext cx="115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" y="179091"/>
            <a:ext cx="11144144" cy="6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128480"/>
            <a:ext cx="1162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497812"/>
            <a:ext cx="11199161" cy="6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611942"/>
            <a:ext cx="10589826" cy="62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9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" y="0"/>
            <a:ext cx="1157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" y="23359"/>
            <a:ext cx="1162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224686"/>
            <a:ext cx="11262263" cy="66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438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C/m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497812"/>
            <a:ext cx="10644995" cy="62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2" y="209520"/>
            <a:ext cx="11123367" cy="6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0"/>
            <a:ext cx="1158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0"/>
            <a:ext cx="11627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0"/>
            <a:ext cx="11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465" y="128480"/>
            <a:ext cx="1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05" y="497812"/>
            <a:ext cx="10628530" cy="6271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465" y="128480"/>
            <a:ext cx="17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dang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hop 1)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bang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8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AH²+BC²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²</a:t>
                </a:r>
              </a:p>
              <a:p>
                <a:endParaRPr lang="en-US" dirty="0"/>
              </a:p>
              <a:p>
                <a:r>
                  <a:rPr lang="en-US" dirty="0" smtClean="0"/>
                  <a:t>CH²+AB²=4R²</a:t>
                </a:r>
              </a:p>
              <a:p>
                <a:endParaRPr lang="en-US" dirty="0"/>
              </a:p>
              <a:p>
                <a:r>
                  <a:rPr lang="en-US" dirty="0" smtClean="0"/>
                  <a:t>BH²+AC²=4R²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1567132"/>
                <a:ext cx="2230582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8" y="1212011"/>
            <a:ext cx="5080820" cy="477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9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Tam: 6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5" y="893617"/>
            <a:ext cx="5076125" cy="4980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703956"/>
            <a:ext cx="5415680" cy="48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77808" y="1594841"/>
            <a:ext cx="256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7115" y="193962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tam: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49" y="992037"/>
            <a:ext cx="5997399" cy="568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744" y="1611048"/>
            <a:ext cx="2569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 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tao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DEF</a:t>
            </a:r>
          </a:p>
          <a:p>
            <a:endParaRPr lang="en-US" dirty="0"/>
          </a:p>
          <a:p>
            <a:r>
              <a:rPr lang="en-US" dirty="0" smtClean="0"/>
              <a:t>3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ABC </a:t>
            </a:r>
            <a:r>
              <a:rPr lang="en-US" dirty="0" err="1" smtClean="0"/>
              <a:t>cung</a:t>
            </a:r>
            <a:r>
              <a:rPr lang="en-US" dirty="0" smtClean="0"/>
              <a:t> la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cua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(DEF)</a:t>
            </a:r>
          </a:p>
          <a:p>
            <a:endParaRPr lang="en-US" dirty="0"/>
          </a:p>
          <a:p>
            <a:r>
              <a:rPr lang="en-US" dirty="0" smtClean="0"/>
              <a:t>3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nho</a:t>
            </a:r>
            <a:r>
              <a:rPr lang="en-US" dirty="0" smtClean="0"/>
              <a:t> o 3 </a:t>
            </a:r>
            <a:r>
              <a:rPr lang="en-US" dirty="0" err="1" smtClean="0"/>
              <a:t>dinh</a:t>
            </a:r>
            <a:r>
              <a:rPr lang="en-US" dirty="0" smtClean="0"/>
              <a:t> (3 </a:t>
            </a:r>
            <a:r>
              <a:rPr lang="en-US" dirty="0" err="1" smtClean="0"/>
              <a:t>cai</a:t>
            </a:r>
            <a:r>
              <a:rPr lang="en-US" dirty="0" smtClean="0"/>
              <a:t> banh u) dong dang </a:t>
            </a:r>
            <a:r>
              <a:rPr lang="en-US" dirty="0" err="1" smtClean="0"/>
              <a:t>voi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3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13146" y="514670"/>
            <a:ext cx="37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diem </a:t>
            </a:r>
            <a:r>
              <a:rPr lang="en-US" dirty="0" err="1" smtClean="0"/>
              <a:t>cua</a:t>
            </a:r>
            <a:r>
              <a:rPr lang="en-US" dirty="0" smtClean="0"/>
              <a:t> 3 </a:t>
            </a:r>
            <a:r>
              <a:rPr lang="en-US" dirty="0" err="1" smtClean="0"/>
              <a:t>duong</a:t>
            </a:r>
            <a:r>
              <a:rPr lang="en-US" dirty="0" smtClean="0"/>
              <a:t> phan </a:t>
            </a:r>
            <a:r>
              <a:rPr lang="en-US" dirty="0" err="1" smtClean="0"/>
              <a:t>giac</a:t>
            </a:r>
            <a:r>
              <a:rPr lang="en-US" dirty="0" smtClean="0"/>
              <a:t> la tam </a:t>
            </a:r>
            <a:r>
              <a:rPr lang="en-US" dirty="0" err="1" smtClean="0"/>
              <a:t>duong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noi</a:t>
            </a:r>
            <a:r>
              <a:rPr lang="en-US" dirty="0" smtClean="0"/>
              <a:t> </a:t>
            </a:r>
            <a:r>
              <a:rPr lang="en-US" dirty="0" err="1" smtClean="0"/>
              <a:t>tiep</a:t>
            </a:r>
            <a:r>
              <a:rPr lang="en-US" dirty="0" smtClean="0"/>
              <a:t> tam </a:t>
            </a:r>
            <a:r>
              <a:rPr lang="en-US" dirty="0" err="1" smtClean="0"/>
              <a:t>giac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35019" y="439031"/>
            <a:ext cx="4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dong qui, la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" y="1342805"/>
            <a:ext cx="5367697" cy="5106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60" y="1724924"/>
            <a:ext cx="6391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21" y="389053"/>
            <a:ext cx="6827292" cy="3622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64"/>
            <a:ext cx="5659917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33751" y="67194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phan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6" y="1149927"/>
            <a:ext cx="4294275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1" y="420256"/>
            <a:ext cx="965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 THANG SIMSON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420256"/>
            <a:ext cx="11065264" cy="6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7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14312"/>
            <a:ext cx="11382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0"/>
            <a:ext cx="1160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0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0" y="353682"/>
            <a:ext cx="11138891" cy="62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4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395694"/>
            <a:ext cx="10947246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605391"/>
            <a:ext cx="10322094" cy="6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1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53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2" y="498481"/>
            <a:ext cx="10293511" cy="6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1117" y="1615623"/>
            <a:ext cx="22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8" y="50924"/>
            <a:ext cx="9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 54 De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nhon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Tiep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7" y="420256"/>
            <a:ext cx="10586790" cy="62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379</Words>
  <Application>Microsoft Office PowerPoint</Application>
  <PresentationFormat>Widescreen</PresentationFormat>
  <Paragraphs>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Tinhpt</dc:creator>
  <cp:lastModifiedBy>Tinhpt</cp:lastModifiedBy>
  <cp:revision>96</cp:revision>
  <dcterms:created xsi:type="dcterms:W3CDTF">2021-02-11T11:20:39Z</dcterms:created>
  <dcterms:modified xsi:type="dcterms:W3CDTF">2021-05-16T13:51:31Z</dcterms:modified>
</cp:coreProperties>
</file>